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63" r:id="rId5"/>
    <p:sldId id="267" r:id="rId6"/>
    <p:sldId id="268" r:id="rId7"/>
    <p:sldId id="266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99D0CF"/>
    <a:srgbClr val="74F677"/>
    <a:srgbClr val="A4FD6D"/>
    <a:srgbClr val="ABE189"/>
    <a:srgbClr val="91D9AC"/>
    <a:srgbClr val="99C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E73B3-A5C6-4A86-B9E2-0FDE895D5579}" v="599" dt="2022-01-22T19:05:41.991"/>
    <p1510:client id="{529E64EF-1E82-472B-8D0C-E2060703E895}" v="8" dt="2022-01-22T19:12:01.306"/>
    <p1510:client id="{5CBA4BE8-C924-4502-B52F-C93F4F4E20BA}" v="28" dt="2022-01-22T15:21:06.824"/>
    <p1510:client id="{7361D2B7-6411-4666-9D56-9BE4D179CCD9}" v="1" dt="2022-01-23T07:34:31.079"/>
    <p1510:client id="{741BBE5E-B916-4B95-989C-5C53DF8A44D6}" v="108" dt="2022-01-23T16:30:56.169"/>
    <p1510:client id="{9DC9188E-C2CB-4990-B5DF-907370FE5499}" v="3" dt="2022-01-23T07:30:23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D60091-A067-4C49-B3E3-9B22DC1F6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BEB36-2725-49B2-A676-2988A0C3C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800E9A-4CF4-4639-AC98-0ECA822D3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BD4D6C-1F06-46CE-8675-210884AE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6B5124-D0F3-41E2-9833-48F21C91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503B9-4B46-44BF-B447-620D62FA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2A84-B92F-4D8E-92F3-D8740699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FC3327-0F55-4BDD-A7D7-E0AECD6D5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1F313F-1FB7-4F2E-8DD4-149D15D8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014B7-DB45-4A9C-A5C3-A0342A2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F1DA1-C917-4361-B2EF-8EA0BF3A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9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2325EC-5805-481D-B960-4ADAEEB88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347811-0CA3-42F8-860A-0749CB579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E41BBB-C35A-497B-9026-7DB8B042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80F9C3-34A5-473D-B979-955AF211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38E692-9BBB-4264-935C-8B68BF17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55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78024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132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72F1D-0DB8-46F7-AEEA-10F32A98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7E64EA-C6C8-4FE2-8EF1-AF5721912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1AA22-F639-460B-9A5D-A1567729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6169E6-4BF8-442F-9DA8-A81E62D2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1D573-BE05-461A-92C6-D04EFC86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553B6-3825-4FB3-98AA-97F89365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E0DF94-C314-4A64-8F15-12397A09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AA9E54-CF24-4EBC-A975-0453774D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C89B59-D84F-48AC-A0CB-AEAE9377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E07574-8501-48BA-AB18-3E33F0BD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8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9A951-EEFC-4A4B-B2EB-94F68E11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51824-2A4A-4106-8E59-9FB97522A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97ACE0-FEF2-4BF8-B009-514A1306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226CDD-A1B2-44D1-B251-C45CC681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A4F8C7-1E97-4C6A-96C8-5BAB3FDD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3B256B-9475-466D-905C-F5849EFE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7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56BB3-A2ED-4761-977F-19E23FA4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69B639-2DC2-473A-9116-E0AC13F70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C9CADB-93AA-4378-A92A-F34000A2A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003819-65DC-405B-A927-EB6F53B68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A40A84-C95B-4C5D-8C63-CCC3913AE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EB30B0-7D98-4716-9CEC-39B12032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FB86B5-155A-4EFD-A3A9-D4442206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7985DB-A6A6-4C73-8FF7-256A8036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1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ACD9E-40F2-454C-B36B-EB523452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E8811D-3843-4269-A64D-99BCA0EC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FA4DF8-7467-4155-8C27-B608CE25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BD198-D027-408D-AA88-0BD366AE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9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82E220C-33C4-460C-AA39-D97B5046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7D6B-08D9-4D28-83BE-636CC4F1A8A7}" type="datetimeFigureOut">
              <a:rPr lang="en-US" smtClean="0"/>
              <a:t>1/23/2022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CD66C2-A116-46A2-98B3-A18112FB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5589A8-326F-4C37-BD2E-04F6BA21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67BA-E9AF-4E09-A978-B607A3276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BD07F-5400-4C17-877D-C8E7A9AB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1D0364-460C-46D4-A289-430AD3C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980D02-F212-4BC1-9D2B-97B912C03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07C93C-81F6-4C5D-A0DE-46DE0CF6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A246AB-3018-489B-AA88-024AE70D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34500E-9EE3-45BE-98CA-AB5E33E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3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C6A408-9EAF-410B-8107-71A4D6C7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AD98C0-B02F-468A-8565-7C4E642F0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3E0AF1-AF16-4029-A16D-4BC51B6B4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D094E3-760B-4B8C-A5FB-541DA36E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1FE9FE-87A6-4F58-9BE7-52300277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D3A103-F098-42E4-BE3A-CD30F921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10B1F-5D24-412F-BBC8-7DE7166B98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40D11-6EE7-4FE8-BD2B-33671BE8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21B3B-0343-47E8-BCC2-EB07BE01B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C469FF-5C34-4E44-8929-ED101D848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9EB6D7-7E1F-4718-A958-6A8B284E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FC41A-9A34-4C5D-81FB-C38F79F68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4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Заголовок 25"/>
          <p:cNvSpPr>
            <a:spLocks noGrp="1"/>
          </p:cNvSpPr>
          <p:nvPr>
            <p:ph type="ctrTitle"/>
          </p:nvPr>
        </p:nvSpPr>
        <p:spPr>
          <a:xfrm>
            <a:off x="1148080" y="1096283"/>
            <a:ext cx="9144000" cy="2387600"/>
          </a:xfrm>
        </p:spPr>
        <p:txBody>
          <a:bodyPr/>
          <a:lstStyle/>
          <a:p>
            <a:r>
              <a:rPr lang="ru-RU" b="1" noProof="1"/>
              <a:t>Yandex-Project</a:t>
            </a:r>
            <a:endParaRPr lang="ru-RU" noProof="1">
              <a:cs typeface="Calibri Light"/>
            </a:endParaRPr>
          </a:p>
        </p:txBody>
      </p:sp>
      <p:sp>
        <p:nvSpPr>
          <p:cNvPr id="2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noProof="1"/>
              <a:t>Авторы: Сим Ханбин</a:t>
            </a:r>
            <a:endParaRPr lang="ru-RU" noProof="1">
              <a:cs typeface="Calibri"/>
            </a:endParaRPr>
          </a:p>
          <a:p>
            <a:pPr algn="r"/>
            <a:r>
              <a:rPr lang="ru-RU" noProof="1">
                <a:cs typeface="Calibri"/>
              </a:rPr>
              <a:t>Кайратулы Мирас</a:t>
            </a: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24" y="6251349"/>
            <a:ext cx="3108676" cy="6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8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Введение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535292"/>
            <a:ext cx="6111612" cy="22672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noProof="1">
                <a:cs typeface="Calibri"/>
              </a:rPr>
              <a:t>Проект был создан на основе игры "</a:t>
            </a:r>
            <a:r>
              <a:rPr lang="ru-RU" i="1" noProof="1"/>
              <a:t>King of Thieves</a:t>
            </a:r>
            <a:r>
              <a:rPr lang="ru-RU" sz="2400" noProof="1">
                <a:cs typeface="Calibri"/>
              </a:rPr>
              <a:t>" от </a:t>
            </a:r>
            <a:r>
              <a:rPr lang="ru-RU" sz="2400" noProof="1">
                <a:ea typeface="+mn-lt"/>
                <a:cs typeface="+mn-lt"/>
              </a:rPr>
              <a:t>разработчиков из "</a:t>
            </a:r>
            <a:r>
              <a:rPr lang="ru-RU" i="1" noProof="1">
                <a:ea typeface="+mn-lt"/>
                <a:cs typeface="+mn-lt"/>
              </a:rPr>
              <a:t>Zeptolab UK Limit</a:t>
            </a:r>
            <a:r>
              <a:rPr lang="ru-RU" sz="2400" i="1" noProof="1">
                <a:ea typeface="+mn-lt"/>
                <a:cs typeface="+mn-lt"/>
              </a:rPr>
              <a:t>ed</a:t>
            </a:r>
            <a:r>
              <a:rPr lang="ru-RU" sz="2400" noProof="1">
                <a:ea typeface="+mn-lt"/>
                <a:cs typeface="+mn-lt"/>
              </a:rPr>
              <a:t>".</a:t>
            </a:r>
            <a:br>
              <a:rPr lang="ru-RU" sz="2400" noProof="1">
                <a:ea typeface="+mn-lt"/>
                <a:cs typeface="+mn-lt"/>
              </a:rPr>
            </a:br>
            <a:r>
              <a:rPr lang="ru-RU" sz="2400" noProof="1">
                <a:ea typeface="+mn-lt"/>
                <a:cs typeface="+mn-lt"/>
              </a:rPr>
              <a:t>А значит основные идеи, механики геймплея были реализованы с помощью библиотеки PyGame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04A36C7B-3901-47A4-9E4D-60B32BD0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926" y="1245269"/>
            <a:ext cx="3535278" cy="35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1356"/>
          </a:xfrm>
        </p:spPr>
        <p:txBody>
          <a:bodyPr/>
          <a:lstStyle/>
          <a:p>
            <a:r>
              <a:rPr lang="ru-RU" b="1" dirty="0"/>
              <a:t>Описание реализации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368268" y="2332943"/>
            <a:ext cx="3037114" cy="4748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main.py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524625" y="3924297"/>
            <a:ext cx="4724400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noProof="1">
                <a:ea typeface="+mn-lt"/>
                <a:cs typeface="+mn-lt"/>
              </a:rPr>
              <a:t>SettingsWindow, MainMenuWindow, StartWindow, LevelsMenuWindow, ProfilesMenuWindow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31273" y="5310004"/>
            <a:ext cx="2215673" cy="4748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noProof="1">
                <a:ea typeface="+mn-lt"/>
                <a:cs typeface="+mn-lt"/>
              </a:rPr>
              <a:t>DataBaseHandler</a:t>
            </a:r>
            <a:endParaRPr lang="en-US" noProof="1">
              <a:cs typeface="Calibri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236995" y="5289950"/>
            <a:ext cx="2205647" cy="4748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noProof="1">
                <a:ea typeface="+mn-lt"/>
                <a:cs typeface="+mn-lt"/>
              </a:rPr>
              <a:t>ImageHandler</a:t>
            </a:r>
            <a:endParaRPr lang="en-US" noProof="1">
              <a:cs typeface="Calibri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431273" y="6183584"/>
            <a:ext cx="2215673" cy="472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DataBaseHandler.py</a:t>
            </a:r>
            <a:endParaRPr lang="ru-RU" dirty="0">
              <a:ea typeface="+mn-lt"/>
              <a:cs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36995" y="6163530"/>
            <a:ext cx="2205647" cy="4776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ImageHandler.py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694589" y="3050717"/>
            <a:ext cx="3077936" cy="4748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constants.py</a:t>
            </a:r>
            <a:endParaRPr lang="ru-RU" dirty="0"/>
          </a:p>
        </p:txBody>
      </p:sp>
      <p:cxnSp>
        <p:nvCxnSpPr>
          <p:cNvPr id="19" name="Прямая со стрелкой 18"/>
          <p:cNvCxnSpPr>
            <a:cxnSpLocks/>
          </p:cNvCxnSpPr>
          <p:nvPr/>
        </p:nvCxnSpPr>
        <p:spPr>
          <a:xfrm>
            <a:off x="5488978" y="5754818"/>
            <a:ext cx="0" cy="398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cxnSpLocks/>
          </p:cNvCxnSpPr>
          <p:nvPr/>
        </p:nvCxnSpPr>
        <p:spPr>
          <a:xfrm>
            <a:off x="8775963" y="5764843"/>
            <a:ext cx="0" cy="398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cxnSpLocks/>
            <a:stCxn id="3" idx="2"/>
            <a:endCxn id="7" idx="0"/>
          </p:cNvCxnSpPr>
          <p:nvPr/>
        </p:nvCxnSpPr>
        <p:spPr>
          <a:xfrm flipH="1">
            <a:off x="5539110" y="4871354"/>
            <a:ext cx="3347715" cy="43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cxnSpLocks/>
            <a:stCxn id="3" idx="2"/>
            <a:endCxn id="9" idx="0"/>
          </p:cNvCxnSpPr>
          <p:nvPr/>
        </p:nvCxnSpPr>
        <p:spPr>
          <a:xfrm flipH="1">
            <a:off x="8339819" y="4871354"/>
            <a:ext cx="547006" cy="41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cxnSpLocks/>
            <a:stCxn id="2" idx="2"/>
            <a:endCxn id="3" idx="0"/>
          </p:cNvCxnSpPr>
          <p:nvPr/>
        </p:nvCxnSpPr>
        <p:spPr>
          <a:xfrm>
            <a:off x="8886825" y="2807836"/>
            <a:ext cx="0" cy="111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cxnSpLocks/>
            <a:stCxn id="2" idx="2"/>
            <a:endCxn id="15" idx="0"/>
          </p:cNvCxnSpPr>
          <p:nvPr/>
        </p:nvCxnSpPr>
        <p:spPr>
          <a:xfrm flipH="1">
            <a:off x="7233557" y="2807836"/>
            <a:ext cx="1653268" cy="24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cxnSpLocks/>
            <a:stCxn id="3" idx="0"/>
            <a:endCxn id="15" idx="2"/>
          </p:cNvCxnSpPr>
          <p:nvPr/>
        </p:nvCxnSpPr>
        <p:spPr>
          <a:xfrm flipH="1" flipV="1">
            <a:off x="7233557" y="3525610"/>
            <a:ext cx="1653268" cy="398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754" y="1467065"/>
            <a:ext cx="485366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400" dirty="0"/>
              <a:t>Проект поделен на несколько файлов/частей, чтобы избежать повторения отдельных блоков, дублирования кода, а также увеличить понятность кода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39D4C36-E0AF-4138-8223-2217142DECC3}"/>
              </a:ext>
            </a:extLst>
          </p:cNvPr>
          <p:cNvCxnSpPr>
            <a:cxnSpLocks/>
          </p:cNvCxnSpPr>
          <p:nvPr/>
        </p:nvCxnSpPr>
        <p:spPr>
          <a:xfrm>
            <a:off x="8856746" y="4873256"/>
            <a:ext cx="1433763" cy="37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CF3E71F-E402-4746-8696-CAF4139D7C74}"/>
              </a:ext>
            </a:extLst>
          </p:cNvPr>
          <p:cNvSpPr/>
          <p:nvPr/>
        </p:nvSpPr>
        <p:spPr>
          <a:xfrm>
            <a:off x="9793705" y="5279923"/>
            <a:ext cx="2205647" cy="4748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noProof="1">
                <a:ea typeface="+mn-lt"/>
                <a:cs typeface="+mn-lt"/>
              </a:rPr>
              <a:t>TextHandler</a:t>
            </a:r>
            <a:endParaRPr lang="en-US" noProof="1">
              <a:cs typeface="Calibri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FBA7CD2-EBA2-41AF-A655-1C6F63EA37C6}"/>
              </a:ext>
            </a:extLst>
          </p:cNvPr>
          <p:cNvSpPr/>
          <p:nvPr/>
        </p:nvSpPr>
        <p:spPr>
          <a:xfrm>
            <a:off x="9793705" y="6153503"/>
            <a:ext cx="2205647" cy="4776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TextHandler.py</a:t>
            </a:r>
            <a:endParaRPr lang="ru-RU" dirty="0">
              <a:cs typeface="Calibri" panose="020F0502020204030204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5B3FE77-D981-4FE0-B392-B2D52F4CD984}"/>
              </a:ext>
            </a:extLst>
          </p:cNvPr>
          <p:cNvCxnSpPr>
            <a:cxnSpLocks/>
          </p:cNvCxnSpPr>
          <p:nvPr/>
        </p:nvCxnSpPr>
        <p:spPr>
          <a:xfrm>
            <a:off x="11332673" y="5754816"/>
            <a:ext cx="0" cy="398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6989" y="385178"/>
            <a:ext cx="11699422" cy="1325563"/>
          </a:xfrm>
        </p:spPr>
        <p:txBody>
          <a:bodyPr/>
          <a:lstStyle/>
          <a:p>
            <a:r>
              <a:rPr lang="ru-RU" b="1" dirty="0"/>
              <a:t>Описание реализации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7332" y="1805572"/>
            <a:ext cx="70158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ea typeface="+mn-lt"/>
                <a:cs typeface="+mn-lt"/>
              </a:rPr>
              <a:t>Игра устроена на смене окон, следовательно, самые главные классы в игре - это окна. Главный класс игры (Game), имеет список текущих окон, с которыми ему нужно взаимодействовать. При необходимости текущие окна заменяются.</a:t>
            </a:r>
            <a:endParaRPr lang="ru-RU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9319169-D29A-4E24-AE8C-43DC316F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32" y="1034587"/>
            <a:ext cx="4327357" cy="2432641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331BA7FC-8EE1-4FA9-AB21-7C8DC609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033" y="3940844"/>
            <a:ext cx="4327357" cy="24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8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50331" y="54309"/>
            <a:ext cx="11699422" cy="1325563"/>
          </a:xfrm>
        </p:spPr>
        <p:txBody>
          <a:bodyPr/>
          <a:lstStyle/>
          <a:p>
            <a:r>
              <a:rPr lang="ru-RU" b="1" dirty="0"/>
              <a:t>Описание реализации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90411" y="2216651"/>
            <a:ext cx="70158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ea typeface="+mn-lt"/>
                <a:cs typeface="+mn-lt"/>
              </a:rPr>
              <a:t>                           </a:t>
            </a:r>
            <a:r>
              <a:rPr lang="ru-RU" sz="2400" b="1" dirty="0">
                <a:ea typeface="+mn-lt"/>
                <a:cs typeface="+mn-lt"/>
              </a:rPr>
              <a:t>Использование виджетов</a:t>
            </a:r>
          </a:p>
          <a:p>
            <a:pPr marL="0" indent="0">
              <a:buNone/>
            </a:pPr>
            <a:r>
              <a:rPr lang="ru-RU" sz="2400" dirty="0">
                <a:ea typeface="+mn-lt"/>
                <a:cs typeface="+mn-lt"/>
              </a:rPr>
              <a:t>В этом проекте реализован такой виджет как </a:t>
            </a:r>
            <a:r>
              <a:rPr lang="ru-RU" sz="2400" noProof="1">
                <a:ea typeface="+mn-lt"/>
                <a:cs typeface="+mn-lt"/>
              </a:rPr>
              <a:t>Button</a:t>
            </a:r>
            <a:r>
              <a:rPr lang="ru-RU" sz="2400" dirty="0">
                <a:ea typeface="+mn-lt"/>
                <a:cs typeface="+mn-lt"/>
              </a:rPr>
              <a:t>, он имеет свою функцию, аргументы и именные аргументы к этой функции, ее нужно выполнить при нажатии</a:t>
            </a:r>
            <a:endParaRPr lang="ru-RU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21B8BCE-E616-4169-A623-A4E2D3B8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5" y="3433011"/>
            <a:ext cx="4327357" cy="2428373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C2FC0519-74C0-43B5-BAFD-3FE749770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85" y="722396"/>
            <a:ext cx="4327357" cy="23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6989" y="385178"/>
            <a:ext cx="11699422" cy="1325563"/>
          </a:xfrm>
        </p:spPr>
        <p:txBody>
          <a:bodyPr/>
          <a:lstStyle/>
          <a:p>
            <a:r>
              <a:rPr lang="ru-RU" b="1" dirty="0"/>
              <a:t>Описание реализации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7332" y="1805572"/>
            <a:ext cx="70158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ea typeface="+mn-lt"/>
                <a:cs typeface="+mn-lt"/>
              </a:rPr>
              <a:t>           </a:t>
            </a:r>
            <a:r>
              <a:rPr lang="ru-RU" sz="2400" b="1" dirty="0">
                <a:ea typeface="+mn-lt"/>
                <a:cs typeface="+mn-lt"/>
              </a:rPr>
              <a:t>Автоматически настраивающиеся размеры</a:t>
            </a:r>
          </a:p>
          <a:p>
            <a:pPr marL="0" indent="0">
              <a:buNone/>
            </a:pPr>
            <a:r>
              <a:rPr lang="ru-RU" sz="2400" dirty="0">
                <a:ea typeface="+mn-lt"/>
                <a:cs typeface="+mn-lt"/>
              </a:rPr>
              <a:t>Все размеры, координаты и другие переменные, зависящие от размера экрана, автоматически настраивают себя. Это происходит за счет выставления процентных значений в качестве начальных значений переменных, далее они конвертируются</a:t>
            </a:r>
            <a:endParaRPr lang="ru-RU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B60A348-CA79-423D-B61D-17ED78BE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32" y="1054228"/>
            <a:ext cx="4227094" cy="243346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6B78A9E-A1F9-4EF9-B3EB-2187E3E9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032" y="3979496"/>
            <a:ext cx="4227094" cy="24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6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121" y="365125"/>
            <a:ext cx="11699422" cy="1325563"/>
          </a:xfrm>
        </p:spPr>
        <p:txBody>
          <a:bodyPr/>
          <a:lstStyle/>
          <a:p>
            <a:r>
              <a:rPr lang="ru-RU" b="1" dirty="0"/>
              <a:t>Описание технологий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0158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ea typeface="+mn-lt"/>
                <a:cs typeface="+mn-lt"/>
              </a:rPr>
              <a:t>Язык программирования Python3</a:t>
            </a:r>
          </a:p>
          <a:p>
            <a:r>
              <a:rPr lang="ru-RU" sz="2400" dirty="0">
                <a:ea typeface="+mn-lt"/>
                <a:cs typeface="+mn-lt"/>
              </a:rPr>
              <a:t>Игра реализована с помощью библиотеки </a:t>
            </a:r>
            <a:r>
              <a:rPr lang="ru-RU" sz="2400" noProof="1">
                <a:ea typeface="+mn-lt"/>
                <a:cs typeface="+mn-lt"/>
              </a:rPr>
              <a:t>Pygame</a:t>
            </a:r>
            <a:endParaRPr lang="ru-RU" sz="2400" noProof="1">
              <a:cs typeface="Calibri"/>
            </a:endParaRPr>
          </a:p>
          <a:p>
            <a:r>
              <a:rPr lang="ru-RU" sz="2400" dirty="0">
                <a:ea typeface="+mn-lt"/>
                <a:cs typeface="+mn-lt"/>
              </a:rPr>
              <a:t>Для обеспечения работы с базой данных был использован модуль sqlite3</a:t>
            </a:r>
          </a:p>
          <a:p>
            <a:r>
              <a:rPr lang="ru-RU" sz="2400" dirty="0">
                <a:ea typeface="+mn-lt"/>
                <a:cs typeface="+mn-lt"/>
              </a:rPr>
              <a:t>В качестве параметров уровня модуль CSV</a:t>
            </a:r>
          </a:p>
        </p:txBody>
      </p:sp>
    </p:spTree>
    <p:extLst>
      <p:ext uri="{BB962C8B-B14F-4D97-AF65-F5344CB8AC3E}">
        <p14:creationId xmlns:p14="http://schemas.microsoft.com/office/powerpoint/2010/main" val="280922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902425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cs typeface="Calibri"/>
              </a:rPr>
              <a:t>Проект был сделан таким, каким планировался изначально, </a:t>
            </a:r>
            <a:r>
              <a:rPr lang="ru-RU" sz="2400" dirty="0">
                <a:ea typeface="+mn-lt"/>
                <a:cs typeface="+mn-lt"/>
              </a:rPr>
              <a:t>имеет  векторы улучшения, в будущем вероятно будет добавлена сетевая игра.</a:t>
            </a:r>
            <a:endParaRPr lang="ru-RU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573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8317C623-3916-430D-9827-E69C070D2FB2}" vid="{DFBBB229-82FF-4FA7-A522-06149C37EF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264</TotalTime>
  <Words>394</Words>
  <Application>Microsoft Office PowerPoint</Application>
  <PresentationFormat>Широкоэкранный</PresentationFormat>
  <Paragraphs>44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Тема1</vt:lpstr>
      <vt:lpstr>Yandex-Project</vt:lpstr>
      <vt:lpstr>Введение</vt:lpstr>
      <vt:lpstr>Описание реализации</vt:lpstr>
      <vt:lpstr>Описание реализации</vt:lpstr>
      <vt:lpstr>Описание реализации</vt:lpstr>
      <vt:lpstr>Описание реализации</vt:lpstr>
      <vt:lpstr>Описание технологий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243</cp:revision>
  <dcterms:created xsi:type="dcterms:W3CDTF">2021-01-11T18:10:20Z</dcterms:created>
  <dcterms:modified xsi:type="dcterms:W3CDTF">2022-01-23T16:31:25Z</dcterms:modified>
</cp:coreProperties>
</file>